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152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01 июня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23440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02 июня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01 июня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02 июня</a:t>
            </a:r>
          </a:p>
          <a:p>
            <a:pPr algn="just"/>
            <a:r>
              <a:rPr lang="kk-KZ" sz="1100" dirty="0" smtClean="0">
                <a:solidFill>
                  <a:schemeClr val="tx1"/>
                </a:solidFill>
              </a:rPr>
              <a:t>Переменная </a:t>
            </a:r>
            <a:r>
              <a:rPr lang="kk-KZ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>
                <a:solidFill>
                  <a:schemeClr val="tx1"/>
                </a:solidFill>
              </a:rPr>
              <a:t>днем кратковременный дождь, гроза. Ветер западный 3-8, днем порывы 15 м/с. </a:t>
            </a:r>
            <a:r>
              <a:rPr lang="kk-KZ" sz="1100" dirty="0" smtClean="0">
                <a:solidFill>
                  <a:schemeClr val="tx1"/>
                </a:solidFill>
              </a:rPr>
              <a:t>Температура </a:t>
            </a:r>
            <a:r>
              <a:rPr lang="kk-KZ" sz="1100" dirty="0">
                <a:solidFill>
                  <a:schemeClr val="tx1"/>
                </a:solidFill>
              </a:rPr>
              <a:t>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21-23, </a:t>
            </a:r>
            <a:r>
              <a:rPr lang="kk-KZ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31-33 тепла</a:t>
            </a:r>
            <a:r>
              <a:rPr lang="kk-KZ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03 июня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02 июня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03 июня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северо-западный </a:t>
            </a:r>
            <a:r>
              <a:rPr lang="ru-RU" sz="1100" dirty="0" smtClean="0">
                <a:solidFill>
                  <a:schemeClr val="tx1"/>
                </a:solidFill>
              </a:rPr>
              <a:t>3-8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20-22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0369361"/>
              </p:ext>
            </p:extLst>
          </p:nvPr>
        </p:nvGraphicFramePr>
        <p:xfrm>
          <a:off x="4835525" y="4248150"/>
          <a:ext cx="4937125" cy="2062842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90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484</a:t>
                      </a:r>
                      <a:endParaRPr lang="ru-RU" sz="11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 </a:t>
            </a:r>
            <a:r>
              <a:rPr lang="ru-RU" altLang="en-US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воздуха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0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 июня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Аманкулова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29796</TotalTime>
  <Words>787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7288</cp:revision>
  <cp:lastPrinted>2021-07-01T09:11:30Z</cp:lastPrinted>
  <dcterms:created xsi:type="dcterms:W3CDTF">2018-03-27T06:03:00Z</dcterms:created>
  <dcterms:modified xsi:type="dcterms:W3CDTF">2026-06-01T06:51:33Z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